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8E520-1E99-7B7A-CAD3-D2F714BB9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7D073E-062F-B3AB-8698-B1ECAB119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2D4CC-1E3B-47BC-BA00-75B99FBA70B0}" type="datetimeFigureOut">
              <a:rPr lang="en-US" smtClean="0"/>
              <a:t>09/23/2024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5167C9-8A0A-0D98-0863-3E30AB215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A05EB2-2FC2-A436-6866-3463C2441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CEB7B-222E-433F-97FD-F3236AD4E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8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709935-56BD-D52E-B91E-ECC008B6D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C70C06-565A-A484-A111-FD2C447147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4270B5-7A51-D0D2-900B-D81B9BAA4B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2D4CC-1E3B-47BC-BA00-75B99FBA70B0}" type="datetimeFigureOut">
              <a:rPr lang="en-US" smtClean="0"/>
              <a:t>09/23/2024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C6BFC-21A7-8969-8FCA-D46C0116DA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1517B-E25A-CDF4-FF76-4C86238276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CEB7B-222E-433F-97FD-F3236AD4E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90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36EEAEC-C41A-7E2C-E6AB-346BF2FAE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A6F4B5-8FA2-3DC8-6958-B7901C74CC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138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B24994A-EB17-36F3-F71A-D87624792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3. Lập trình T-SQL trên SQL Server Management Studio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D7E515-0268-2DBA-EA2F-95931862DE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058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2CF1BFE-9146-BB83-EF76-6B04A3D77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4. Các lệnh Transact-SQL cơ bản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58FC24-6940-CE71-31BC-A61DAAAA70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67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16B5FA4-9B56-A6E2-E827-5C7F8F43A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4. Các lệnh Transact-SQL cơ bản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EE4FCD-791E-A32B-D316-BE82DEA906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879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D38FE40-5BB6-3525-8140-5E68406BF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4. Các lệnh Transact-SQL cơ bản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4D3E3D-3451-3D80-A89C-771811D90A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273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DD6AC16-A838-A104-7F5D-86CD8823A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4. Các lệnh Transact-SQL cơ bản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A9A11A-DC42-2A34-0388-F9C37D872A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90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4787A5C-9DDD-20AA-F982-E5C12854D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5. Gán dữ liệu truy vấn được vào biến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0EAF94-EC60-D71D-929B-5A00E28BA4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045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A61C2E9-EFC3-4873-FEF1-21A2587AB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5. Gán dữ liệu truy vấn được vào biến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6CB9A0-F1D4-F0CB-2250-7AB8F02D07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558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482EB7C-F00A-954A-0D46-521B5F231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5. Gán dữ liệu truy vấn được vào biến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A1C110-EC45-EC56-DEE1-23672D38F4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50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ED81BCE-5DB8-EF46-DAE6-588BC346E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6. Kiểu dữ liệu TABLE </a:t>
            </a:r>
            <a:br>
              <a:rPr lang="en-US"/>
            </a:br>
            <a:r>
              <a:rPr lang="vi-VN"/>
              <a:t>(dạng tường minh)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7A721D-6170-E14E-1D9E-9BC6C7D152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325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06D0AF0-0B5F-EF7D-89A0-DB428ED10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6. Kiểu dữ liệu TABLE </a:t>
            </a:r>
            <a:br>
              <a:rPr lang="en-US"/>
            </a:br>
            <a:r>
              <a:rPr lang="vi-VN"/>
              <a:t>(dạng tường minh)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654763-048B-A77D-51CD-9E8C82B457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038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910BF58-8672-B688-EABA-F6A401D8C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5000"/>
              <a:t>BÀI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AD1207-9B4B-5720-607E-19D6D7CF9E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21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E422A58-2F50-E8ED-5E76-EAB474711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6. Kiểu dữ liệu TABLE </a:t>
            </a:r>
            <a:br>
              <a:rPr lang="en-US"/>
            </a:br>
            <a:r>
              <a:rPr lang="vi-VN"/>
              <a:t>(dạng tường minh)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F9BFEA-B1BF-B57E-E0BE-2C28BA15E8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53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8ACAD6B-110C-1317-B101-F3BAC6A4B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6. Kiểu dữ liệu TABLE </a:t>
            </a:r>
            <a:br>
              <a:rPr lang="en-US"/>
            </a:br>
            <a:r>
              <a:rPr lang="vi-VN"/>
              <a:t>(dạng tường minh)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D4E54B-86A5-BE2B-CB8E-EFBB8097D7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30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AF98339-CCA7-4D09-8B73-017D80851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6. Kiểu dữ liệu TABLE </a:t>
            </a:r>
            <a:br>
              <a:rPr lang="en-US"/>
            </a:br>
            <a:r>
              <a:rPr lang="vi-VN"/>
              <a:t>(dạng tường minh)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8EC49E-194A-1B75-B506-1AA49DCDF6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39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46E915B-CA1F-F013-3A48-E0163864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6. Kiểu dữ liệu TABLE </a:t>
            </a:r>
            <a:br>
              <a:rPr lang="en-US"/>
            </a:br>
            <a:r>
              <a:rPr lang="vi-VN"/>
              <a:t>(dạng tường minh)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BF9D43-35DC-091A-A380-29A35152B8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228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0E8607B-D408-34D7-997B-2B7980F4B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7. </a:t>
            </a:r>
            <a:r>
              <a:rPr lang="vi-VN"/>
              <a:t>Kiểu dữ liệu TABLE </a:t>
            </a:r>
            <a:br>
              <a:rPr lang="en-US"/>
            </a:br>
            <a:r>
              <a:rPr lang="vi-VN"/>
              <a:t>(dạng không tường minh)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084ADF-92FC-3DF5-B529-9F3E2B8491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58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D93DB2C-08E1-2F92-F473-E14271D55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7. </a:t>
            </a:r>
            <a:r>
              <a:rPr lang="vi-VN"/>
              <a:t>Kiểu dữ liệu TABLE </a:t>
            </a:r>
            <a:br>
              <a:rPr lang="en-US"/>
            </a:br>
            <a:r>
              <a:rPr lang="vi-VN"/>
              <a:t>(dạng không tường minh)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1D3BED-829C-8A5C-980B-C35034EBF8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64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220A5A6-B53A-AD44-140B-8D1039186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7. </a:t>
            </a:r>
            <a:r>
              <a:rPr lang="vi-VN"/>
              <a:t>Kiểu dữ liệu TABLE </a:t>
            </a:r>
            <a:br>
              <a:rPr lang="en-US"/>
            </a:br>
            <a:r>
              <a:rPr lang="vi-VN"/>
              <a:t>(dạng không tường minh)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1CEBC0-F9F8-33A8-0888-D70043C063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758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02ADED9-D531-FBB4-D8A4-9D476DD14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NỘI DUNG CHÍNH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C9BA92-1E52-48F6-B03C-73022D87D0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5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32B8346-B7CD-9A4A-2F83-9EB3B12BB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1. Transact-SQL là gì?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032934-2254-C16A-CB3D-6C44606464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33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7B94C14-C573-EA67-0FE1-BF3313C6A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2. Tổng quan về Transact-SQL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BE378-24B1-DF45-53C2-13F43E4B37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9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7586249-287F-0187-D4C3-8F045631F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3. Lập trình T-SQL trên SQL Server Management Studio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F7BC84-2475-392B-B6F5-DCA819D4FF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599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D7BC8DD-DD0D-05BD-6755-B6B77ED43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3. Lập trình T-SQL trên SQL Server Management Studio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9615DA-25BA-56B7-CFE4-B03EA19055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02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371B301-F7B6-0A2E-46EF-3252934ED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3. Lập trình T-SQL trên SQL Server Management Studio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9BB11F-3D16-27A4-80A1-62D0648004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08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49F239A-5087-F128-A3BF-BC953EBE7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3. Lập trình T-SQL trên SQL Server Management Studio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94516A-E30F-A799-78F1-2ED947DC91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911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236</Words>
  <Application>Microsoft Office PowerPoint</Application>
  <PresentationFormat>On-screen Show (4:3)</PresentationFormat>
  <Paragraphs>25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BÀI 2</vt:lpstr>
      <vt:lpstr>NỘI DUNG CHÍNH</vt:lpstr>
      <vt:lpstr>1. Transact-SQL là gì?</vt:lpstr>
      <vt:lpstr>2. Tổng quan về Transact-SQL</vt:lpstr>
      <vt:lpstr>3. Lập trình T-SQL trên SQL Server Management Studio</vt:lpstr>
      <vt:lpstr>3. Lập trình T-SQL trên SQL Server Management Studio</vt:lpstr>
      <vt:lpstr>3. Lập trình T-SQL trên SQL Server Management Studio</vt:lpstr>
      <vt:lpstr>3. Lập trình T-SQL trên SQL Server Management Studio</vt:lpstr>
      <vt:lpstr>3. Lập trình T-SQL trên SQL Server Management Studio</vt:lpstr>
      <vt:lpstr>4. Các lệnh Transact-SQL cơ bản</vt:lpstr>
      <vt:lpstr>4. Các lệnh Transact-SQL cơ bản</vt:lpstr>
      <vt:lpstr>4. Các lệnh Transact-SQL cơ bản</vt:lpstr>
      <vt:lpstr>4. Các lệnh Transact-SQL cơ bản</vt:lpstr>
      <vt:lpstr>5. Gán dữ liệu truy vấn được vào biến</vt:lpstr>
      <vt:lpstr>5. Gán dữ liệu truy vấn được vào biến</vt:lpstr>
      <vt:lpstr>5. Gán dữ liệu truy vấn được vào biến</vt:lpstr>
      <vt:lpstr>6. Kiểu dữ liệu TABLE  (dạng tường minh)</vt:lpstr>
      <vt:lpstr>6. Kiểu dữ liệu TABLE  (dạng tường minh)</vt:lpstr>
      <vt:lpstr>6. Kiểu dữ liệu TABLE  (dạng tường minh)</vt:lpstr>
      <vt:lpstr>6. Kiểu dữ liệu TABLE  (dạng tường minh)</vt:lpstr>
      <vt:lpstr>6. Kiểu dữ liệu TABLE  (dạng tường minh)</vt:lpstr>
      <vt:lpstr>6. Kiểu dữ liệu TABLE  (dạng tường minh)</vt:lpstr>
      <vt:lpstr>7. Kiểu dữ liệu TABLE  (dạng không tường minh)</vt:lpstr>
      <vt:lpstr>7. Kiểu dữ liệu TABLE  (dạng không tường minh)</vt:lpstr>
      <vt:lpstr>7. Kiểu dữ liệu TABLE  (dạng không tường minh)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1</cp:revision>
  <dcterms:created xsi:type="dcterms:W3CDTF">2024-09-23T11:02:08Z</dcterms:created>
  <dcterms:modified xsi:type="dcterms:W3CDTF">2024-09-23T11:02:08Z</dcterms:modified>
</cp:coreProperties>
</file>